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83" r:id="rId4"/>
    <p:sldId id="284" r:id="rId5"/>
    <p:sldId id="285" r:id="rId6"/>
    <p:sldId id="286" r:id="rId7"/>
    <p:sldId id="287" r:id="rId8"/>
    <p:sldId id="288" r:id="rId9"/>
    <p:sldId id="289" r:id="rId10"/>
    <p:sldId id="290" r:id="rId11"/>
    <p:sldId id="291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300" r:id="rId21"/>
    <p:sldId id="301" r:id="rId22"/>
    <p:sldId id="302" r:id="rId23"/>
    <p:sldId id="303" r:id="rId24"/>
    <p:sldId id="304" r:id="rId25"/>
    <p:sldId id="305" r:id="rId26"/>
    <p:sldId id="306" r:id="rId27"/>
    <p:sldId id="307" r:id="rId28"/>
    <p:sldId id="309" r:id="rId29"/>
    <p:sldId id="308" r:id="rId3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7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734302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9111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848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6517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0398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5204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0651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0967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8239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6517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94D4B3-DB78-42E2-ADD5-5D207D2CDE0C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45906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2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94D4B3-DB78-42E2-ADD5-5D207D2CDE0C}" type="datetimeFigureOut">
              <a:rPr lang="en-GB" smtClean="0"/>
              <a:t>01/03/2021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4CAF5-6BD7-4DE4-BCE1-5C51B2C7FCB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70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3.xml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" Target="slide29.xml"/><Relationship Id="rId2" Type="http://schemas.openxmlformats.org/officeDocument/2006/relationships/slide" Target="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mrsif\Documents\Rachel\TES\MTC\MTCfc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49674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62708" y="2636912"/>
            <a:ext cx="3218663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Q8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39548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10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55776" y="2492896"/>
            <a:ext cx="402205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Q9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6834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11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48741" y="2492896"/>
            <a:ext cx="3312368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Q10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3095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5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60947" y="2348880"/>
            <a:ext cx="3847002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87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4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60711" y="2564904"/>
            <a:ext cx="396044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38664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9 x 3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87824" y="2564904"/>
            <a:ext cx="324036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7545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6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61205" y="2492896"/>
            <a:ext cx="396044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07266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5 x 4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38879" y="2320154"/>
            <a:ext cx="3600400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614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9 x 9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95849" y="2492896"/>
            <a:ext cx="4248472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Q16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601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12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92650" y="2276872"/>
            <a:ext cx="417646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Q17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8454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1800" y="4797152"/>
            <a:ext cx="3096344" cy="1143000"/>
          </a:xfrm>
          <a:solidFill>
            <a:srgbClr val="002060"/>
          </a:solidFill>
        </p:spPr>
        <p:txBody>
          <a:bodyPr/>
          <a:lstStyle/>
          <a:p>
            <a:r>
              <a:rPr lang="en-GB" dirty="0" smtClean="0">
                <a:solidFill>
                  <a:srgbClr val="FFFF00"/>
                </a:solidFill>
              </a:rPr>
              <a:t>Begin</a:t>
            </a:r>
            <a:endParaRPr lang="en-GB" dirty="0">
              <a:solidFill>
                <a:srgbClr val="FFFF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332656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b="1" u="sng" dirty="0" smtClean="0"/>
              <a:t>Instructions</a:t>
            </a:r>
            <a:endParaRPr lang="en-GB" sz="1600" b="1" u="sng" dirty="0" smtClean="0"/>
          </a:p>
          <a:p>
            <a:pPr marL="0" indent="0">
              <a:buNone/>
            </a:pPr>
            <a:r>
              <a:rPr lang="en-GB" dirty="0" smtClean="0"/>
              <a:t>There are 25 multiplication questions on any times table from 2 to 12.</a:t>
            </a:r>
            <a:endParaRPr lang="en-GB" sz="1600" dirty="0" smtClean="0"/>
          </a:p>
          <a:p>
            <a:pPr marL="0" indent="0">
              <a:buNone/>
            </a:pPr>
            <a:r>
              <a:rPr lang="en-GB" dirty="0" smtClean="0"/>
              <a:t>Each multiplication question will appear on the screen for 6 seconds. There will then be a 3 second break before the next question appears. </a:t>
            </a:r>
            <a:endParaRPr lang="en-GB" sz="1600" dirty="0" smtClean="0"/>
          </a:p>
          <a:p>
            <a:pPr marL="0" indent="0">
              <a:buNone/>
            </a:pPr>
            <a:r>
              <a:rPr lang="en-GB" dirty="0" smtClean="0"/>
              <a:t>Good Luck!</a:t>
            </a:r>
            <a:endParaRPr lang="en-GB" dirty="0"/>
          </a:p>
        </p:txBody>
      </p:sp>
      <p:sp>
        <p:nvSpPr>
          <p:cNvPr id="4" name="Rectangle 3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hlinkClick r:id="rId3" action="ppaction://hlinksldjump"/>
          </p:cNvPr>
          <p:cNvSpPr/>
          <p:nvPr/>
        </p:nvSpPr>
        <p:spPr>
          <a:xfrm>
            <a:off x="2699792" y="4725144"/>
            <a:ext cx="3240360" cy="129614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7946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10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15816" y="2484267"/>
            <a:ext cx="3597419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Q18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2009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50099" y="2564904"/>
            <a:ext cx="3888431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Q19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59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7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87338" y="2491171"/>
            <a:ext cx="4172518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Q20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81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12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26795" y="2564904"/>
            <a:ext cx="4104456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673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5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059832" y="2564904"/>
            <a:ext cx="398608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2058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9 x 6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491661" y="2479952"/>
            <a:ext cx="4248472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3895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4 x 4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55776" y="2528287"/>
            <a:ext cx="4104456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5169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3 x 12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555776" y="2564904"/>
            <a:ext cx="4032448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61094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9000">
        <p:sndAc>
          <p:stSnd>
            <p:snd r:embed="rId2" name="alert.wav"/>
          </p:stSnd>
        </p:sndAc>
      </p:transition>
    </mc:Choice>
    <mc:Fallback xmlns="">
      <p:transition spd="slow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525963"/>
          </a:xfrm>
        </p:spPr>
        <p:txBody>
          <a:bodyPr/>
          <a:lstStyle/>
          <a:p>
            <a:pPr marL="0" indent="0">
              <a:buNone/>
            </a:pPr>
            <a:r>
              <a:rPr lang="en-GB" dirty="0" smtClean="0"/>
              <a:t>All multiplication questions have now been shown.</a:t>
            </a:r>
          </a:p>
          <a:p>
            <a:pPr marL="0" indent="0">
              <a:buNone/>
            </a:pPr>
            <a:r>
              <a:rPr lang="en-GB" dirty="0" smtClean="0"/>
              <a:t>To find out your score click on the button below.</a:t>
            </a:r>
          </a:p>
          <a:p>
            <a:pPr marL="0" indent="0">
              <a:buNone/>
            </a:pPr>
            <a:endParaRPr lang="en-GB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2483768" y="260648"/>
            <a:ext cx="3816424" cy="1143000"/>
          </a:xfrm>
          <a:noFill/>
          <a:ln>
            <a:noFill/>
          </a:ln>
        </p:spPr>
        <p:txBody>
          <a:bodyPr/>
          <a:lstStyle/>
          <a:p>
            <a:r>
              <a:rPr lang="en-GB" dirty="0" smtClean="0"/>
              <a:t>Completed!</a:t>
            </a:r>
            <a:endParaRPr lang="en-GB" dirty="0"/>
          </a:p>
        </p:txBody>
      </p:sp>
      <p:sp>
        <p:nvSpPr>
          <p:cNvPr id="6" name="Title 4"/>
          <p:cNvSpPr txBox="1">
            <a:spLocks/>
          </p:cNvSpPr>
          <p:nvPr/>
        </p:nvSpPr>
        <p:spPr>
          <a:xfrm>
            <a:off x="2717549" y="4424905"/>
            <a:ext cx="3096344" cy="1143000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b="1" dirty="0" smtClean="0">
                <a:solidFill>
                  <a:srgbClr val="FFFF00"/>
                </a:solidFill>
              </a:rPr>
              <a:t>Answers</a:t>
            </a:r>
            <a:endParaRPr lang="en-GB" b="1" dirty="0">
              <a:solidFill>
                <a:srgbClr val="FFFF00"/>
              </a:solidFill>
            </a:endParaRPr>
          </a:p>
        </p:txBody>
      </p:sp>
      <p:sp>
        <p:nvSpPr>
          <p:cNvPr id="7" name="Rectangle 6">
            <a:hlinkClick r:id="rId2" action="ppaction://hlinksldjump"/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hlinkClick r:id="rId3" action="ppaction://hlinksldjump"/>
          </p:cNvPr>
          <p:cNvSpPr/>
          <p:nvPr/>
        </p:nvSpPr>
        <p:spPr>
          <a:xfrm>
            <a:off x="2717549" y="4424905"/>
            <a:ext cx="3150595" cy="1143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679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229600" cy="1143000"/>
          </a:xfrm>
        </p:spPr>
        <p:txBody>
          <a:bodyPr/>
          <a:lstStyle/>
          <a:p>
            <a:r>
              <a:rPr lang="en-GB" b="1" u="sng" dirty="0" smtClean="0"/>
              <a:t>Answers</a:t>
            </a:r>
            <a:endParaRPr lang="en-GB" b="1" u="sn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412776"/>
            <a:ext cx="8229600" cy="532859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2800" dirty="0" smtClean="0"/>
              <a:t>  1) 8 x 3 = 24	  2) 6 x 4 = 24	  3) 11 x 7 = 77</a:t>
            </a:r>
          </a:p>
          <a:p>
            <a:pPr marL="0" indent="0">
              <a:buNone/>
            </a:pPr>
            <a:r>
              <a:rPr lang="en-GB" sz="2800" dirty="0" smtClean="0"/>
              <a:t>  4) 12 </a:t>
            </a:r>
            <a:r>
              <a:rPr lang="en-GB" sz="2800" dirty="0"/>
              <a:t>x </a:t>
            </a:r>
            <a:r>
              <a:rPr lang="en-GB" sz="2800" dirty="0" smtClean="0"/>
              <a:t>7 </a:t>
            </a:r>
            <a:r>
              <a:rPr lang="en-GB" sz="2800" dirty="0"/>
              <a:t>= </a:t>
            </a:r>
            <a:r>
              <a:rPr lang="en-GB" sz="2800" dirty="0" smtClean="0"/>
              <a:t>84 	  5) 7 </a:t>
            </a:r>
            <a:r>
              <a:rPr lang="en-GB" sz="2800" dirty="0"/>
              <a:t>x </a:t>
            </a:r>
            <a:r>
              <a:rPr lang="en-GB" sz="2800" dirty="0" smtClean="0"/>
              <a:t>8 </a:t>
            </a:r>
            <a:r>
              <a:rPr lang="en-GB" sz="2800" dirty="0"/>
              <a:t>= </a:t>
            </a:r>
            <a:r>
              <a:rPr lang="en-GB" sz="2800" dirty="0" smtClean="0"/>
              <a:t>56</a:t>
            </a:r>
            <a:r>
              <a:rPr lang="en-GB" sz="2800" dirty="0"/>
              <a:t>	</a:t>
            </a:r>
            <a:r>
              <a:rPr lang="en-GB" sz="2800" dirty="0" smtClean="0"/>
              <a:t>  6) 7 </a:t>
            </a:r>
            <a:r>
              <a:rPr lang="en-GB" sz="2800" dirty="0"/>
              <a:t>x </a:t>
            </a:r>
            <a:r>
              <a:rPr lang="en-GB" sz="2800" dirty="0" smtClean="0"/>
              <a:t>6 </a:t>
            </a:r>
            <a:r>
              <a:rPr lang="en-GB" sz="2800" dirty="0"/>
              <a:t>= </a:t>
            </a:r>
            <a:r>
              <a:rPr lang="en-GB" sz="2800" dirty="0" smtClean="0"/>
              <a:t>42</a:t>
            </a:r>
          </a:p>
          <a:p>
            <a:pPr marL="0" indent="0">
              <a:buNone/>
            </a:pPr>
            <a:r>
              <a:rPr lang="en-GB" sz="2800" dirty="0" smtClean="0"/>
              <a:t>  7) 6 x 8 = 48	  8) 7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63</a:t>
            </a:r>
            <a:r>
              <a:rPr lang="en-GB" sz="2800" dirty="0"/>
              <a:t>	</a:t>
            </a:r>
            <a:r>
              <a:rPr lang="en-GB" sz="2800" dirty="0" smtClean="0"/>
              <a:t>  9) 12 </a:t>
            </a:r>
            <a:r>
              <a:rPr lang="en-GB" sz="2800" dirty="0"/>
              <a:t>x </a:t>
            </a:r>
            <a:r>
              <a:rPr lang="en-GB" sz="2800" dirty="0" smtClean="0"/>
              <a:t>10 </a:t>
            </a:r>
            <a:r>
              <a:rPr lang="en-GB" sz="2800" dirty="0"/>
              <a:t>= </a:t>
            </a:r>
            <a:r>
              <a:rPr lang="en-GB" sz="2800" dirty="0" smtClean="0"/>
              <a:t>120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10) 11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99</a:t>
            </a:r>
            <a:r>
              <a:rPr lang="en-GB" sz="2800" dirty="0"/>
              <a:t>	</a:t>
            </a:r>
            <a:r>
              <a:rPr lang="en-GB" sz="2800" dirty="0" smtClean="0"/>
              <a:t>11) 8 </a:t>
            </a:r>
            <a:r>
              <a:rPr lang="en-GB" sz="2800" dirty="0"/>
              <a:t>x </a:t>
            </a:r>
            <a:r>
              <a:rPr lang="en-GB" sz="2800" dirty="0" smtClean="0"/>
              <a:t>5 </a:t>
            </a:r>
            <a:r>
              <a:rPr lang="en-GB" sz="2800" dirty="0"/>
              <a:t>= </a:t>
            </a:r>
            <a:r>
              <a:rPr lang="en-GB" sz="2800" dirty="0" smtClean="0"/>
              <a:t>40</a:t>
            </a:r>
            <a:r>
              <a:rPr lang="en-GB" sz="2800" dirty="0"/>
              <a:t>	</a:t>
            </a:r>
            <a:r>
              <a:rPr lang="en-GB" sz="2800" dirty="0" smtClean="0"/>
              <a:t>12) 4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36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13) 9 x 3 </a:t>
            </a:r>
            <a:r>
              <a:rPr lang="en-GB" sz="2800" dirty="0"/>
              <a:t>= </a:t>
            </a:r>
            <a:r>
              <a:rPr lang="en-GB" sz="2800" dirty="0" smtClean="0"/>
              <a:t>27</a:t>
            </a:r>
            <a:r>
              <a:rPr lang="en-GB" sz="2800" dirty="0"/>
              <a:t>	</a:t>
            </a:r>
            <a:r>
              <a:rPr lang="en-GB" sz="2800" dirty="0" smtClean="0"/>
              <a:t>14) 8 </a:t>
            </a:r>
            <a:r>
              <a:rPr lang="en-GB" sz="2800" dirty="0"/>
              <a:t>x </a:t>
            </a:r>
            <a:r>
              <a:rPr lang="en-GB" sz="2800" dirty="0" smtClean="0"/>
              <a:t>6 </a:t>
            </a:r>
            <a:r>
              <a:rPr lang="en-GB" sz="2800" dirty="0"/>
              <a:t>= </a:t>
            </a:r>
            <a:r>
              <a:rPr lang="en-GB" sz="2800" dirty="0" smtClean="0"/>
              <a:t>48	15) 5 </a:t>
            </a:r>
            <a:r>
              <a:rPr lang="en-GB" sz="2800" dirty="0"/>
              <a:t>x </a:t>
            </a:r>
            <a:r>
              <a:rPr lang="en-GB" sz="2800" dirty="0" smtClean="0"/>
              <a:t>4 = 20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16) 9 </a:t>
            </a:r>
            <a:r>
              <a:rPr lang="en-GB" sz="2800" dirty="0"/>
              <a:t>x </a:t>
            </a:r>
            <a:r>
              <a:rPr lang="en-GB" sz="2800" dirty="0" smtClean="0"/>
              <a:t>9 </a:t>
            </a:r>
            <a:r>
              <a:rPr lang="en-GB" sz="2800" dirty="0"/>
              <a:t>= </a:t>
            </a:r>
            <a:r>
              <a:rPr lang="en-GB" sz="2800" dirty="0" smtClean="0"/>
              <a:t>81</a:t>
            </a:r>
            <a:r>
              <a:rPr lang="en-GB" sz="2800" dirty="0"/>
              <a:t>	</a:t>
            </a:r>
            <a:r>
              <a:rPr lang="en-GB" sz="2800" dirty="0" smtClean="0"/>
              <a:t>17) 12 </a:t>
            </a:r>
            <a:r>
              <a:rPr lang="en-GB" sz="2800" dirty="0"/>
              <a:t>x </a:t>
            </a:r>
            <a:r>
              <a:rPr lang="en-GB" sz="2800" dirty="0" smtClean="0"/>
              <a:t>12 </a:t>
            </a:r>
            <a:r>
              <a:rPr lang="en-GB" sz="2800" dirty="0"/>
              <a:t>= </a:t>
            </a:r>
            <a:r>
              <a:rPr lang="en-GB" sz="2800" dirty="0" smtClean="0"/>
              <a:t>144</a:t>
            </a:r>
            <a:r>
              <a:rPr lang="en-GB" sz="2800" dirty="0"/>
              <a:t>	</a:t>
            </a:r>
            <a:r>
              <a:rPr lang="en-GB" sz="2800" dirty="0" smtClean="0"/>
              <a:t>18) 10 </a:t>
            </a:r>
            <a:r>
              <a:rPr lang="en-GB" sz="2800" dirty="0"/>
              <a:t>x </a:t>
            </a:r>
            <a:r>
              <a:rPr lang="en-GB" sz="2800" dirty="0" smtClean="0"/>
              <a:t>8 </a:t>
            </a:r>
            <a:r>
              <a:rPr lang="en-GB" sz="2800" dirty="0"/>
              <a:t>= </a:t>
            </a:r>
            <a:r>
              <a:rPr lang="en-GB" sz="2800" dirty="0" smtClean="0"/>
              <a:t>80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19) 8 </a:t>
            </a:r>
            <a:r>
              <a:rPr lang="en-GB" sz="2800" dirty="0"/>
              <a:t>x </a:t>
            </a:r>
            <a:r>
              <a:rPr lang="en-GB" sz="2800" dirty="0" smtClean="0"/>
              <a:t>8 </a:t>
            </a:r>
            <a:r>
              <a:rPr lang="en-GB" sz="2800" dirty="0"/>
              <a:t>= </a:t>
            </a:r>
            <a:r>
              <a:rPr lang="en-GB" sz="2800" dirty="0" smtClean="0"/>
              <a:t>64</a:t>
            </a:r>
            <a:r>
              <a:rPr lang="en-GB" sz="2800" dirty="0"/>
              <a:t>	</a:t>
            </a:r>
            <a:r>
              <a:rPr lang="en-GB" sz="2800" dirty="0" smtClean="0"/>
              <a:t>20) 7 </a:t>
            </a:r>
            <a:r>
              <a:rPr lang="en-GB" sz="2800" dirty="0"/>
              <a:t>x </a:t>
            </a:r>
            <a:r>
              <a:rPr lang="en-GB" sz="2800" dirty="0" smtClean="0"/>
              <a:t>7 </a:t>
            </a:r>
            <a:r>
              <a:rPr lang="en-GB" sz="2800" dirty="0"/>
              <a:t>= </a:t>
            </a:r>
            <a:r>
              <a:rPr lang="en-GB" sz="2800" dirty="0" smtClean="0"/>
              <a:t>49</a:t>
            </a:r>
            <a:r>
              <a:rPr lang="en-GB" sz="2800" dirty="0"/>
              <a:t>	</a:t>
            </a:r>
            <a:r>
              <a:rPr lang="en-GB" sz="2800" dirty="0" smtClean="0"/>
              <a:t>21) 6 </a:t>
            </a:r>
            <a:r>
              <a:rPr lang="en-GB" sz="2800" dirty="0"/>
              <a:t>x </a:t>
            </a:r>
            <a:r>
              <a:rPr lang="en-GB" sz="2800" dirty="0" smtClean="0"/>
              <a:t>12 </a:t>
            </a:r>
            <a:r>
              <a:rPr lang="en-GB" sz="2800" dirty="0"/>
              <a:t>= </a:t>
            </a:r>
            <a:r>
              <a:rPr lang="en-GB" sz="2800" dirty="0" smtClean="0"/>
              <a:t>72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22) 6 </a:t>
            </a:r>
            <a:r>
              <a:rPr lang="en-GB" sz="2800" dirty="0"/>
              <a:t>x </a:t>
            </a:r>
            <a:r>
              <a:rPr lang="en-GB" sz="2800" dirty="0" smtClean="0"/>
              <a:t>5 </a:t>
            </a:r>
            <a:r>
              <a:rPr lang="en-GB" sz="2800" dirty="0"/>
              <a:t>= </a:t>
            </a:r>
            <a:r>
              <a:rPr lang="en-GB" sz="2800" dirty="0" smtClean="0"/>
              <a:t>30</a:t>
            </a:r>
            <a:r>
              <a:rPr lang="en-GB" sz="2800" dirty="0"/>
              <a:t>	</a:t>
            </a:r>
            <a:r>
              <a:rPr lang="en-GB" sz="2800" dirty="0" smtClean="0"/>
              <a:t>23) 9 </a:t>
            </a:r>
            <a:r>
              <a:rPr lang="en-GB" sz="2800" dirty="0"/>
              <a:t>x </a:t>
            </a:r>
            <a:r>
              <a:rPr lang="en-GB" sz="2800" dirty="0" smtClean="0"/>
              <a:t>6 </a:t>
            </a:r>
            <a:r>
              <a:rPr lang="en-GB" sz="2800" dirty="0"/>
              <a:t>= </a:t>
            </a:r>
            <a:r>
              <a:rPr lang="en-GB" sz="2800" dirty="0" smtClean="0"/>
              <a:t>54</a:t>
            </a:r>
            <a:r>
              <a:rPr lang="en-GB" sz="2800" dirty="0"/>
              <a:t>	</a:t>
            </a:r>
            <a:r>
              <a:rPr lang="en-GB" sz="2800" dirty="0" smtClean="0"/>
              <a:t>24) 4 </a:t>
            </a:r>
            <a:r>
              <a:rPr lang="en-GB" sz="2800" dirty="0"/>
              <a:t>x </a:t>
            </a:r>
            <a:r>
              <a:rPr lang="en-GB" sz="2800" dirty="0" smtClean="0"/>
              <a:t>4 </a:t>
            </a:r>
            <a:r>
              <a:rPr lang="en-GB" sz="2800" dirty="0"/>
              <a:t>= </a:t>
            </a:r>
            <a:r>
              <a:rPr lang="en-GB" sz="2800" dirty="0" smtClean="0"/>
              <a:t>16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25) 3 </a:t>
            </a:r>
            <a:r>
              <a:rPr lang="en-GB" sz="2800" dirty="0"/>
              <a:t>x </a:t>
            </a:r>
            <a:r>
              <a:rPr lang="en-GB" sz="2800" dirty="0" smtClean="0"/>
              <a:t>12 </a:t>
            </a:r>
            <a:r>
              <a:rPr lang="en-GB" sz="2800" dirty="0"/>
              <a:t>= </a:t>
            </a:r>
            <a:r>
              <a:rPr lang="en-GB" sz="2800" dirty="0" smtClean="0"/>
              <a:t>36</a:t>
            </a:r>
            <a:r>
              <a:rPr lang="en-GB" sz="2800" dirty="0"/>
              <a:t>	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/>
          </a:p>
          <a:p>
            <a:pPr marL="514350" indent="-514350">
              <a:buAutoNum type="arabicParenR"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653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8 x 3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659346" y="2492896"/>
            <a:ext cx="381642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Q1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316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4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195736" y="2553439"/>
            <a:ext cx="417646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Q2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7715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11 x 7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843808" y="2330384"/>
            <a:ext cx="3384376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Q3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029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12 x 7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35301" y="2636912"/>
            <a:ext cx="3888432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Q4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51122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48127" y="2420768"/>
            <a:ext cx="3456384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Q5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9108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7 x 6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726427" y="2403751"/>
            <a:ext cx="3744416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Q6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2787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457200" y="2492896"/>
            <a:ext cx="8229600" cy="1143000"/>
          </a:xfrm>
        </p:spPr>
        <p:txBody>
          <a:bodyPr>
            <a:noAutofit/>
          </a:bodyPr>
          <a:lstStyle/>
          <a:p>
            <a:r>
              <a:rPr lang="en-GB" sz="9600" dirty="0" smtClean="0">
                <a:latin typeface="Trebuchet MS" panose="020B0603020202020204" pitchFamily="34" charset="0"/>
              </a:rPr>
              <a:t>6 x 8</a:t>
            </a:r>
            <a:endParaRPr lang="en-GB" sz="9600" dirty="0">
              <a:latin typeface="Trebuchet MS" panose="020B0603020202020204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87824" y="2475759"/>
            <a:ext cx="3312368" cy="1330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/>
          <p:cNvSpPr txBox="1"/>
          <p:nvPr/>
        </p:nvSpPr>
        <p:spPr>
          <a:xfrm>
            <a:off x="251520" y="260648"/>
            <a:ext cx="1296144" cy="769441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 sz="4400" dirty="0" smtClean="0">
                <a:solidFill>
                  <a:srgbClr val="FFFF00"/>
                </a:solidFill>
              </a:rPr>
              <a:t>Q7</a:t>
            </a:r>
            <a:endParaRPr lang="en-GB" sz="4400" dirty="0">
              <a:solidFill>
                <a:srgbClr val="FFFF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79512" y="188640"/>
            <a:ext cx="1440160" cy="936104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130125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9000">
        <p:sndAc>
          <p:stSnd>
            <p:snd r:embed="rId2" name="alert.wav"/>
          </p:stSnd>
        </p:sndAc>
      </p:transition>
    </mc:Choice>
    <mc:Fallback xmlns="">
      <p:transition spd="slow" advClick="0" advTm="9000">
        <p:sndAc>
          <p:stSnd>
            <p:snd r:embed="rId3" name="alert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600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746</TotalTime>
  <Words>176</Words>
  <Application>Microsoft Office PowerPoint</Application>
  <PresentationFormat>On-screen Show (4:3)</PresentationFormat>
  <Paragraphs>73</Paragraphs>
  <Slides>29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29</vt:i4>
      </vt:variant>
    </vt:vector>
  </HeadingPairs>
  <TitlesOfParts>
    <vt:vector size="30" baseType="lpstr">
      <vt:lpstr>Office Theme</vt:lpstr>
      <vt:lpstr>PowerPoint Presentation</vt:lpstr>
      <vt:lpstr>Begin</vt:lpstr>
      <vt:lpstr>8 x 3</vt:lpstr>
      <vt:lpstr>6 x 4</vt:lpstr>
      <vt:lpstr>11 x 7</vt:lpstr>
      <vt:lpstr>12 x 7</vt:lpstr>
      <vt:lpstr>7 x 8</vt:lpstr>
      <vt:lpstr>7 x 6</vt:lpstr>
      <vt:lpstr>6 x 8</vt:lpstr>
      <vt:lpstr>7 x 9</vt:lpstr>
      <vt:lpstr>12 x 10</vt:lpstr>
      <vt:lpstr>11 x 9</vt:lpstr>
      <vt:lpstr>8 x 5</vt:lpstr>
      <vt:lpstr>4 x 9</vt:lpstr>
      <vt:lpstr>9 x 3</vt:lpstr>
      <vt:lpstr>8 x 6</vt:lpstr>
      <vt:lpstr>5 x 4</vt:lpstr>
      <vt:lpstr>9 x 9</vt:lpstr>
      <vt:lpstr>12 x 12</vt:lpstr>
      <vt:lpstr>10 x 8</vt:lpstr>
      <vt:lpstr>8 x 8</vt:lpstr>
      <vt:lpstr>7 x 7</vt:lpstr>
      <vt:lpstr>6 x 12</vt:lpstr>
      <vt:lpstr>6 x 5</vt:lpstr>
      <vt:lpstr>9 x 6</vt:lpstr>
      <vt:lpstr>4 x 4</vt:lpstr>
      <vt:lpstr>3 x 12</vt:lpstr>
      <vt:lpstr>Completed!</vt:lpstr>
      <vt:lpstr>Answers</vt:lpstr>
    </vt:vector>
  </TitlesOfParts>
  <Company>Wigan Council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Multiplication Tables Check</dc:title>
  <dc:creator>Colin2</dc:creator>
  <cp:lastModifiedBy>Colin2</cp:lastModifiedBy>
  <cp:revision>67</cp:revision>
  <dcterms:created xsi:type="dcterms:W3CDTF">2019-08-08T10:53:32Z</dcterms:created>
  <dcterms:modified xsi:type="dcterms:W3CDTF">2021-03-01T02:13:23Z</dcterms:modified>
</cp:coreProperties>
</file>